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Objects="1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Мой дедушка-герой войны.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Каримуллин</a:t>
            </a:r>
            <a:r>
              <a:rPr lang="ru-RU" dirty="0" smtClean="0"/>
              <a:t> </a:t>
            </a:r>
            <a:r>
              <a:rPr lang="ru-RU" dirty="0" err="1" smtClean="0"/>
              <a:t>Рашит</a:t>
            </a:r>
            <a:r>
              <a:rPr lang="ru-RU" dirty="0" smtClean="0"/>
              <a:t> </a:t>
            </a:r>
            <a:r>
              <a:rPr lang="ru-RU" dirty="0" err="1" smtClean="0"/>
              <a:t>Гизатуллович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92924" y="1469893"/>
            <a:ext cx="3619962" cy="482661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Мой дедушка родился          10 октября 1926 года.              В начале войны ему было     15 лет, в 1943г.он был призван в армию в возрасте 17 лет.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 smtClean="0"/>
              <a:t>Он служил на передовой в мотопехотных войсках – боевое звено из двух человек на мотоцикле с коляской: водитель (мой дедушка) и пулеметчик. </a:t>
            </a:r>
            <a:endParaRPr lang="ru-RU" sz="2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4" y="2706976"/>
            <a:ext cx="6041846" cy="358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9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315501"/>
            <a:ext cx="8915400" cy="5595721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Он неоднократно ходил на боевые задания в тыл врага, участвовал в освобождении европейских городов, во взятии Берлина. Мой дедушка награжден многочисленными медалями. </a:t>
            </a:r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205" y="1856557"/>
            <a:ext cx="3589180" cy="47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349767" y="-350313"/>
            <a:ext cx="5850530" cy="780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3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89212" y="4931782"/>
            <a:ext cx="8752226" cy="1677138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Служил мой дедушка 7 лет до 1950 года. В армии он любил рисовать, на гражданке закончил художественную академию, стал художником и учил детей рисовать в художественной школе. </a:t>
            </a:r>
            <a:endParaRPr lang="ru-RU" sz="2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513" y="215869"/>
            <a:ext cx="5798949" cy="434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7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очень горжусь своим дедушкой!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3252" y="1904999"/>
            <a:ext cx="6995692" cy="4663795"/>
          </a:xfrm>
        </p:spPr>
      </p:pic>
    </p:spTree>
    <p:extLst>
      <p:ext uri="{BB962C8B-B14F-4D97-AF65-F5344CB8AC3E}">
        <p14:creationId xmlns:p14="http://schemas.microsoft.com/office/powerpoint/2010/main" val="46348057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Wisp_16x9</Template>
  <TotalTime>25</TotalTime>
  <Application>Microsoft Macintosh PowerPoint</Application>
  <PresentationFormat>Широкоэкранный</PresentationFormat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Century Gothic</vt:lpstr>
      <vt:lpstr>Wingdings 3</vt:lpstr>
      <vt:lpstr>Arial</vt:lpstr>
      <vt:lpstr>Легкий дым</vt:lpstr>
      <vt:lpstr>Мой дедушка-герой войны. </vt:lpstr>
      <vt:lpstr>Каримуллин Рашит Гизатуллович</vt:lpstr>
      <vt:lpstr>Он служил на передовой в мотопехотных войсках – боевое звено из двух человек на мотоцикле с коляской: водитель (мой дедушка) и пулеметчик. </vt:lpstr>
      <vt:lpstr>Презентация PowerPoint</vt:lpstr>
      <vt:lpstr>Презентация PowerPoint</vt:lpstr>
      <vt:lpstr>Презентация PowerPoint</vt:lpstr>
      <vt:lpstr>Я очень горжусь своим дедушкой!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Zlata Karimullina</dc:creator>
  <cp:lastModifiedBy>Zlata Karimullina</cp:lastModifiedBy>
  <cp:revision>20</cp:revision>
  <dcterms:created xsi:type="dcterms:W3CDTF">2015-02-19T09:03:35Z</dcterms:created>
  <dcterms:modified xsi:type="dcterms:W3CDTF">2015-02-19T10:02:21Z</dcterms:modified>
</cp:coreProperties>
</file>